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6"/>
  </p:notesMasterIdLst>
  <p:sldIdLst>
    <p:sldId id="256" r:id="rId2"/>
    <p:sldId id="259" r:id="rId3"/>
    <p:sldId id="260" r:id="rId4"/>
    <p:sldId id="263"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0309"/>
    <a:srgbClr val="1F3F99"/>
    <a:srgbClr val="D6B1FF"/>
    <a:srgbClr val="D6000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rednji slog 2 – poudarek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75"/>
  </p:normalViewPr>
  <p:slideViewPr>
    <p:cSldViewPr snapToGrid="0" snapToObjects="1">
      <p:cViewPr varScale="1">
        <p:scale>
          <a:sx n="115" d="100"/>
          <a:sy n="115" d="100"/>
        </p:scale>
        <p:origin x="141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značba mesta glav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l-SI"/>
          </a:p>
        </p:txBody>
      </p:sp>
      <p:sp>
        <p:nvSpPr>
          <p:cNvPr id="3" name="Označba mesta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6D6C10-4EF4-4D10-ABFA-BD27EF80275B}" type="datetimeFigureOut">
              <a:rPr lang="sl-SI" smtClean="0"/>
              <a:t>30.3.2021</a:t>
            </a:fld>
            <a:endParaRPr lang="sl-SI"/>
          </a:p>
        </p:txBody>
      </p:sp>
      <p:sp>
        <p:nvSpPr>
          <p:cNvPr id="4" name="Označba mesta stranske slike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sl-SI"/>
          </a:p>
        </p:txBody>
      </p:sp>
      <p:sp>
        <p:nvSpPr>
          <p:cNvPr id="5" name="Označba mesta opomb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p>
        </p:txBody>
      </p:sp>
      <p:sp>
        <p:nvSpPr>
          <p:cNvPr id="6" name="Označba mesta no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l-SI"/>
          </a:p>
        </p:txBody>
      </p:sp>
      <p:sp>
        <p:nvSpPr>
          <p:cNvPr id="7" name="Označba mesta številke diapoz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D00146-6E88-47EE-B42B-EC1BA60B14AA}" type="slidenum">
              <a:rPr lang="sl-SI" smtClean="0"/>
              <a:t>‹#›</a:t>
            </a:fld>
            <a:endParaRPr lang="sl-SI"/>
          </a:p>
        </p:txBody>
      </p:sp>
    </p:spTree>
    <p:extLst>
      <p:ext uri="{BB962C8B-B14F-4D97-AF65-F5344CB8AC3E}">
        <p14:creationId xmlns:p14="http://schemas.microsoft.com/office/powerpoint/2010/main" val="19001002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Pravokotnik 6">
            <a:extLst>
              <a:ext uri="{FF2B5EF4-FFF2-40B4-BE49-F238E27FC236}">
                <a16:creationId xmlns:a16="http://schemas.microsoft.com/office/drawing/2014/main" id="{F96BDCA1-3832-4693-B5D1-720DC979B484}"/>
              </a:ext>
            </a:extLst>
          </p:cNvPr>
          <p:cNvSpPr/>
          <p:nvPr userDrawn="1"/>
        </p:nvSpPr>
        <p:spPr>
          <a:xfrm>
            <a:off x="-286719" y="-139485"/>
            <a:ext cx="9632197" cy="69974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pic>
        <p:nvPicPr>
          <p:cNvPr id="9" name="Picture 8" descr="Shape, circle&#10;&#10;Description automatically generated">
            <a:extLst>
              <a:ext uri="{FF2B5EF4-FFF2-40B4-BE49-F238E27FC236}">
                <a16:creationId xmlns:a16="http://schemas.microsoft.com/office/drawing/2014/main" id="{B85A10B5-4E6C-C842-9F98-7DA2D63F208D}"/>
              </a:ext>
            </a:extLst>
          </p:cNvPr>
          <p:cNvPicPr>
            <a:picLocks noChangeAspect="1"/>
          </p:cNvPicPr>
          <p:nvPr userDrawn="1"/>
        </p:nvPicPr>
        <p:blipFill rotWithShape="1">
          <a:blip r:embed="rId2"/>
          <a:srcRect r="81875"/>
          <a:stretch/>
        </p:blipFill>
        <p:spPr>
          <a:xfrm>
            <a:off x="-131735" y="0"/>
            <a:ext cx="1673818" cy="6858000"/>
          </a:xfrm>
          <a:prstGeom prst="rect">
            <a:avLst/>
          </a:prstGeom>
        </p:spPr>
      </p:pic>
      <p:sp>
        <p:nvSpPr>
          <p:cNvPr id="2" name="Title 1"/>
          <p:cNvSpPr>
            <a:spLocks noGrp="1"/>
          </p:cNvSpPr>
          <p:nvPr>
            <p:ph type="ctrTitle"/>
          </p:nvPr>
        </p:nvSpPr>
        <p:spPr>
          <a:xfrm>
            <a:off x="1776046" y="2235200"/>
            <a:ext cx="6858001" cy="2209818"/>
          </a:xfrm>
        </p:spPr>
        <p:txBody>
          <a:bodyPr anchor="b"/>
          <a:lstStyle>
            <a:lvl1pPr algn="l">
              <a:defRPr sz="6000"/>
            </a:lvl1pPr>
          </a:lstStyle>
          <a:p>
            <a:r>
              <a:rPr lang="en-GB" dirty="0"/>
              <a:t>Click to edit Master title style</a:t>
            </a:r>
            <a:endParaRPr lang="en-US" dirty="0"/>
          </a:p>
        </p:txBody>
      </p:sp>
      <p:sp>
        <p:nvSpPr>
          <p:cNvPr id="3" name="Subtitle 2"/>
          <p:cNvSpPr>
            <a:spLocks noGrp="1"/>
          </p:cNvSpPr>
          <p:nvPr>
            <p:ph type="subTitle" idx="1"/>
          </p:nvPr>
        </p:nvSpPr>
        <p:spPr>
          <a:xfrm>
            <a:off x="1776047" y="5036235"/>
            <a:ext cx="6678278" cy="915114"/>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10" name="Rectangle 9">
            <a:extLst>
              <a:ext uri="{FF2B5EF4-FFF2-40B4-BE49-F238E27FC236}">
                <a16:creationId xmlns:a16="http://schemas.microsoft.com/office/drawing/2014/main" id="{D86F59D4-3D52-0B4D-9FAA-7EE6A81660F1}"/>
              </a:ext>
            </a:extLst>
          </p:cNvPr>
          <p:cNvSpPr/>
          <p:nvPr userDrawn="1"/>
        </p:nvSpPr>
        <p:spPr>
          <a:xfrm>
            <a:off x="1776046" y="4477002"/>
            <a:ext cx="7724416" cy="480890"/>
          </a:xfrm>
          <a:prstGeom prst="rect">
            <a:avLst/>
          </a:prstGeom>
          <a:solidFill>
            <a:srgbClr val="E903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I"/>
          </a:p>
        </p:txBody>
      </p:sp>
      <p:pic>
        <p:nvPicPr>
          <p:cNvPr id="13" name="Slika 12" descr="Slika, ki vsebuje besede besedilo&#10;&#10;Opis je samodejno ustvarjen">
            <a:extLst>
              <a:ext uri="{FF2B5EF4-FFF2-40B4-BE49-F238E27FC236}">
                <a16:creationId xmlns:a16="http://schemas.microsoft.com/office/drawing/2014/main" id="{5B84A039-DCCF-4D76-A6F1-FFC8C14416D2}"/>
              </a:ext>
            </a:extLst>
          </p:cNvPr>
          <p:cNvPicPr>
            <a:picLocks noChangeAspect="1"/>
          </p:cNvPicPr>
          <p:nvPr userDrawn="1"/>
        </p:nvPicPr>
        <p:blipFill>
          <a:blip r:embed="rId3"/>
          <a:stretch>
            <a:fillRect/>
          </a:stretch>
        </p:blipFill>
        <p:spPr>
          <a:xfrm>
            <a:off x="1307989" y="-194202"/>
            <a:ext cx="3319408" cy="2209818"/>
          </a:xfrm>
          <a:prstGeom prst="rect">
            <a:avLst/>
          </a:prstGeom>
        </p:spPr>
      </p:pic>
    </p:spTree>
    <p:extLst>
      <p:ext uri="{BB962C8B-B14F-4D97-AF65-F5344CB8AC3E}">
        <p14:creationId xmlns:p14="http://schemas.microsoft.com/office/powerpoint/2010/main" val="3590882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2956" y="457200"/>
            <a:ext cx="3176063" cy="1600200"/>
          </a:xfrm>
        </p:spPr>
        <p:txBody>
          <a:bodyPr anchor="b"/>
          <a:lstStyle>
            <a:lvl1pPr>
              <a:defRPr sz="3200"/>
            </a:lvl1pPr>
          </a:lstStyle>
          <a:p>
            <a:r>
              <a:rPr lang="en-GB" dirty="0"/>
              <a:t>Click to edit Master title style</a:t>
            </a:r>
            <a:endParaRPr lang="en-US" dirty="0"/>
          </a:p>
        </p:txBody>
      </p:sp>
      <p:sp>
        <p:nvSpPr>
          <p:cNvPr id="3" name="Content Placeholder 2"/>
          <p:cNvSpPr>
            <a:spLocks noGrp="1"/>
          </p:cNvSpPr>
          <p:nvPr>
            <p:ph idx="1"/>
          </p:nvPr>
        </p:nvSpPr>
        <p:spPr>
          <a:xfrm>
            <a:off x="3887391" y="457200"/>
            <a:ext cx="4629150" cy="52418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ext Placeholder 3"/>
          <p:cNvSpPr>
            <a:spLocks noGrp="1"/>
          </p:cNvSpPr>
          <p:nvPr>
            <p:ph type="body" sz="half" idx="2"/>
          </p:nvPr>
        </p:nvSpPr>
        <p:spPr>
          <a:xfrm>
            <a:off x="402956" y="2317898"/>
            <a:ext cx="3176063" cy="3381153"/>
          </a:xfrm>
        </p:spPr>
        <p:txBody>
          <a:bodyPr/>
          <a:lstStyle>
            <a:lvl1pPr marL="0" indent="0">
              <a:buNone/>
              <a:defRPr sz="1600" b="0" i="0">
                <a:latin typeface="+mn-lt"/>
                <a:ea typeface="Open Sans" panose="020B0606030504020204" pitchFamily="34" charset="0"/>
                <a:cs typeface="Open Sans" panose="020B0606030504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spTree>
    <p:extLst>
      <p:ext uri="{BB962C8B-B14F-4D97-AF65-F5344CB8AC3E}">
        <p14:creationId xmlns:p14="http://schemas.microsoft.com/office/powerpoint/2010/main" val="1763427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96547" y="446567"/>
            <a:ext cx="3086100" cy="1350481"/>
          </a:xfrm>
        </p:spPr>
        <p:txBody>
          <a:bodyPr anchor="b"/>
          <a:lstStyle>
            <a:lvl1pPr>
              <a:defRPr sz="3200"/>
            </a:lvl1pPr>
          </a:lstStyle>
          <a:p>
            <a:r>
              <a:rPr lang="en-GB" dirty="0"/>
              <a:t>Click to edit Master title style</a:t>
            </a:r>
            <a:endParaRPr lang="en-US" dirty="0"/>
          </a:p>
        </p:txBody>
      </p:sp>
      <p:sp>
        <p:nvSpPr>
          <p:cNvPr id="3" name="Picture Placeholder 2"/>
          <p:cNvSpPr>
            <a:spLocks noGrp="1" noChangeAspect="1"/>
          </p:cNvSpPr>
          <p:nvPr>
            <p:ph type="pic" idx="1"/>
          </p:nvPr>
        </p:nvSpPr>
        <p:spPr>
          <a:xfrm>
            <a:off x="402956" y="446568"/>
            <a:ext cx="4636877" cy="5162070"/>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icon to add picture</a:t>
            </a:r>
            <a:endParaRPr lang="en-US" dirty="0"/>
          </a:p>
        </p:txBody>
      </p:sp>
      <p:sp>
        <p:nvSpPr>
          <p:cNvPr id="4" name="Text Placeholder 3"/>
          <p:cNvSpPr>
            <a:spLocks noGrp="1"/>
          </p:cNvSpPr>
          <p:nvPr>
            <p:ph type="body" sz="half" idx="2"/>
          </p:nvPr>
        </p:nvSpPr>
        <p:spPr>
          <a:xfrm>
            <a:off x="5596547" y="1961117"/>
            <a:ext cx="3086100" cy="364752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sp>
        <p:nvSpPr>
          <p:cNvPr id="8" name="Rectangle 7">
            <a:extLst>
              <a:ext uri="{FF2B5EF4-FFF2-40B4-BE49-F238E27FC236}">
                <a16:creationId xmlns:a16="http://schemas.microsoft.com/office/drawing/2014/main" id="{B04EA0A3-F6EB-0640-B03F-C157FF434A9E}"/>
              </a:ext>
            </a:extLst>
          </p:cNvPr>
          <p:cNvSpPr/>
          <p:nvPr userDrawn="1"/>
        </p:nvSpPr>
        <p:spPr>
          <a:xfrm rot="5400000">
            <a:off x="3442262" y="2317680"/>
            <a:ext cx="3888000" cy="145774"/>
          </a:xfrm>
          <a:prstGeom prst="rect">
            <a:avLst/>
          </a:prstGeom>
          <a:solidFill>
            <a:srgbClr val="1F3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I"/>
          </a:p>
        </p:txBody>
      </p:sp>
    </p:spTree>
    <p:extLst>
      <p:ext uri="{BB962C8B-B14F-4D97-AF65-F5344CB8AC3E}">
        <p14:creationId xmlns:p14="http://schemas.microsoft.com/office/powerpoint/2010/main" val="8995272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052A1-A1E0-1641-A7FA-800317CB326C}"/>
              </a:ext>
            </a:extLst>
          </p:cNvPr>
          <p:cNvSpPr>
            <a:spLocks noGrp="1"/>
          </p:cNvSpPr>
          <p:nvPr>
            <p:ph type="title"/>
          </p:nvPr>
        </p:nvSpPr>
        <p:spPr/>
        <p:txBody>
          <a:bodyPr/>
          <a:lstStyle/>
          <a:p>
            <a:r>
              <a:rPr lang="en-GB"/>
              <a:t>Click to edit Master title style</a:t>
            </a:r>
            <a:endParaRPr lang="en-SI"/>
          </a:p>
        </p:txBody>
      </p:sp>
    </p:spTree>
    <p:extLst>
      <p:ext uri="{BB962C8B-B14F-4D97-AF65-F5344CB8AC3E}">
        <p14:creationId xmlns:p14="http://schemas.microsoft.com/office/powerpoint/2010/main" val="39490228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8513519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237512"/>
          </a:xfrm>
        </p:spPr>
        <p:txBody>
          <a:bodyPr vert="eaVert"/>
          <a:lstStyle/>
          <a:p>
            <a:r>
              <a:rPr lang="en-GB" dirty="0"/>
              <a:t>Click to edit Master title style</a:t>
            </a:r>
            <a:endParaRPr lang="en-US" dirty="0"/>
          </a:p>
        </p:txBody>
      </p:sp>
      <p:sp>
        <p:nvSpPr>
          <p:cNvPr id="3" name="Vertical Text Placeholder 2"/>
          <p:cNvSpPr>
            <a:spLocks noGrp="1"/>
          </p:cNvSpPr>
          <p:nvPr>
            <p:ph type="body" orient="vert" idx="1"/>
          </p:nvPr>
        </p:nvSpPr>
        <p:spPr>
          <a:xfrm>
            <a:off x="426204" y="365125"/>
            <a:ext cx="6003172" cy="5237512"/>
          </a:xfrm>
        </p:spPr>
        <p:txBody>
          <a:bodyPr vert="eaVert"/>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9856760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Media">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2B9BAA5C-2600-6841-9E6E-BF8E167B6E2C}"/>
              </a:ext>
            </a:extLst>
          </p:cNvPr>
          <p:cNvSpPr>
            <a:spLocks noGrp="1"/>
          </p:cNvSpPr>
          <p:nvPr>
            <p:ph type="media" sz="quarter" idx="13"/>
          </p:nvPr>
        </p:nvSpPr>
        <p:spPr>
          <a:xfrm>
            <a:off x="441702" y="659219"/>
            <a:ext cx="8299342" cy="4912906"/>
          </a:xfrm>
        </p:spPr>
        <p:txBody>
          <a:bodyPr/>
          <a:lstStyle/>
          <a:p>
            <a:endParaRPr lang="en-SI"/>
          </a:p>
        </p:txBody>
      </p:sp>
    </p:spTree>
    <p:extLst>
      <p:ext uri="{BB962C8B-B14F-4D97-AF65-F5344CB8AC3E}">
        <p14:creationId xmlns:p14="http://schemas.microsoft.com/office/powerpoint/2010/main" val="7394778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03CA0-30BD-944B-9D90-3FE6EF5AC642}"/>
              </a:ext>
            </a:extLst>
          </p:cNvPr>
          <p:cNvSpPr>
            <a:spLocks noGrp="1"/>
          </p:cNvSpPr>
          <p:nvPr>
            <p:ph type="title"/>
          </p:nvPr>
        </p:nvSpPr>
        <p:spPr/>
        <p:txBody>
          <a:bodyPr/>
          <a:lstStyle/>
          <a:p>
            <a:r>
              <a:rPr lang="en-GB"/>
              <a:t>Click to edit Master title style</a:t>
            </a:r>
            <a:endParaRPr lang="en-SI"/>
          </a:p>
        </p:txBody>
      </p:sp>
      <p:sp>
        <p:nvSpPr>
          <p:cNvPr id="7" name="Picture Placeholder 6">
            <a:extLst>
              <a:ext uri="{FF2B5EF4-FFF2-40B4-BE49-F238E27FC236}">
                <a16:creationId xmlns:a16="http://schemas.microsoft.com/office/drawing/2014/main" id="{588BBA6E-137E-9142-90A4-A1290E8C4A58}"/>
              </a:ext>
            </a:extLst>
          </p:cNvPr>
          <p:cNvSpPr>
            <a:spLocks noGrp="1"/>
          </p:cNvSpPr>
          <p:nvPr>
            <p:ph type="pic" sz="quarter" idx="13"/>
          </p:nvPr>
        </p:nvSpPr>
        <p:spPr>
          <a:xfrm>
            <a:off x="380676" y="1828800"/>
            <a:ext cx="4191324" cy="3763963"/>
          </a:xfrm>
        </p:spPr>
        <p:txBody>
          <a:bodyPr/>
          <a:lstStyle/>
          <a:p>
            <a:endParaRPr lang="en-SI"/>
          </a:p>
        </p:txBody>
      </p:sp>
      <p:sp>
        <p:nvSpPr>
          <p:cNvPr id="9" name="Text Placeholder 8">
            <a:extLst>
              <a:ext uri="{FF2B5EF4-FFF2-40B4-BE49-F238E27FC236}">
                <a16:creationId xmlns:a16="http://schemas.microsoft.com/office/drawing/2014/main" id="{68C16248-1AD6-7C48-918B-0B3367CE590E}"/>
              </a:ext>
            </a:extLst>
          </p:cNvPr>
          <p:cNvSpPr>
            <a:spLocks noGrp="1"/>
          </p:cNvSpPr>
          <p:nvPr>
            <p:ph type="body" sz="quarter" idx="14"/>
          </p:nvPr>
        </p:nvSpPr>
        <p:spPr>
          <a:xfrm>
            <a:off x="4891088" y="1828800"/>
            <a:ext cx="3624262" cy="376396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SI"/>
          </a:p>
        </p:txBody>
      </p:sp>
    </p:spTree>
    <p:extLst>
      <p:ext uri="{BB962C8B-B14F-4D97-AF65-F5344CB8AC3E}">
        <p14:creationId xmlns:p14="http://schemas.microsoft.com/office/powerpoint/2010/main" val="9211758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ig picture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7304C-8904-264F-9939-A8673AEB9E96}"/>
              </a:ext>
            </a:extLst>
          </p:cNvPr>
          <p:cNvSpPr>
            <a:spLocks noGrp="1"/>
          </p:cNvSpPr>
          <p:nvPr>
            <p:ph type="title"/>
          </p:nvPr>
        </p:nvSpPr>
        <p:spPr/>
        <p:txBody>
          <a:bodyPr/>
          <a:lstStyle/>
          <a:p>
            <a:r>
              <a:rPr lang="en-GB"/>
              <a:t>Click to edit Master title style</a:t>
            </a:r>
            <a:endParaRPr lang="en-SI"/>
          </a:p>
        </p:txBody>
      </p:sp>
      <p:sp>
        <p:nvSpPr>
          <p:cNvPr id="7" name="Picture Placeholder 6">
            <a:extLst>
              <a:ext uri="{FF2B5EF4-FFF2-40B4-BE49-F238E27FC236}">
                <a16:creationId xmlns:a16="http://schemas.microsoft.com/office/drawing/2014/main" id="{6803EE69-0075-7144-8837-04B4E1A556F5}"/>
              </a:ext>
            </a:extLst>
          </p:cNvPr>
          <p:cNvSpPr>
            <a:spLocks noGrp="1"/>
          </p:cNvSpPr>
          <p:nvPr>
            <p:ph type="pic" sz="quarter" idx="13"/>
          </p:nvPr>
        </p:nvSpPr>
        <p:spPr>
          <a:xfrm>
            <a:off x="380676" y="1850065"/>
            <a:ext cx="8134674" cy="3785560"/>
          </a:xfrm>
        </p:spPr>
        <p:txBody>
          <a:bodyPr/>
          <a:lstStyle/>
          <a:p>
            <a:endParaRPr lang="en-SI"/>
          </a:p>
        </p:txBody>
      </p:sp>
    </p:spTree>
    <p:extLst>
      <p:ext uri="{BB962C8B-B14F-4D97-AF65-F5344CB8AC3E}">
        <p14:creationId xmlns:p14="http://schemas.microsoft.com/office/powerpoint/2010/main" val="2990785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5B8DC19-158C-8840-BF1D-FB165100A309}"/>
              </a:ext>
            </a:extLst>
          </p:cNvPr>
          <p:cNvSpPr>
            <a:spLocks noGrp="1"/>
          </p:cNvSpPr>
          <p:nvPr>
            <p:ph type="pic" sz="quarter" idx="13"/>
          </p:nvPr>
        </p:nvSpPr>
        <p:spPr>
          <a:xfrm>
            <a:off x="410705" y="595313"/>
            <a:ext cx="8104645" cy="5040312"/>
          </a:xfrm>
        </p:spPr>
        <p:txBody>
          <a:bodyPr/>
          <a:lstStyle/>
          <a:p>
            <a:endParaRPr lang="en-SI"/>
          </a:p>
        </p:txBody>
      </p:sp>
    </p:spTree>
    <p:extLst>
      <p:ext uri="{BB962C8B-B14F-4D97-AF65-F5344CB8AC3E}">
        <p14:creationId xmlns:p14="http://schemas.microsoft.com/office/powerpoint/2010/main" val="4187469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eft Picture Right tex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CE4F911-7462-354E-BB37-2B86774AA6FB}"/>
              </a:ext>
            </a:extLst>
          </p:cNvPr>
          <p:cNvSpPr>
            <a:spLocks noGrp="1"/>
          </p:cNvSpPr>
          <p:nvPr>
            <p:ph type="pic" sz="quarter" idx="13"/>
          </p:nvPr>
        </p:nvSpPr>
        <p:spPr>
          <a:xfrm>
            <a:off x="387458" y="933855"/>
            <a:ext cx="4340117" cy="4533495"/>
          </a:xfrm>
        </p:spPr>
        <p:txBody>
          <a:bodyPr/>
          <a:lstStyle/>
          <a:p>
            <a:endParaRPr lang="en-SI"/>
          </a:p>
        </p:txBody>
      </p:sp>
      <p:sp>
        <p:nvSpPr>
          <p:cNvPr id="9" name="Text Placeholder 8">
            <a:extLst>
              <a:ext uri="{FF2B5EF4-FFF2-40B4-BE49-F238E27FC236}">
                <a16:creationId xmlns:a16="http://schemas.microsoft.com/office/drawing/2014/main" id="{FF28BA18-B98C-E741-8155-E1C40AB4E777}"/>
              </a:ext>
            </a:extLst>
          </p:cNvPr>
          <p:cNvSpPr>
            <a:spLocks noGrp="1"/>
          </p:cNvSpPr>
          <p:nvPr>
            <p:ph type="body" sz="quarter" idx="14"/>
          </p:nvPr>
        </p:nvSpPr>
        <p:spPr>
          <a:xfrm>
            <a:off x="5216577" y="933855"/>
            <a:ext cx="3298773" cy="453349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SI"/>
          </a:p>
        </p:txBody>
      </p:sp>
      <p:sp>
        <p:nvSpPr>
          <p:cNvPr id="10" name="Rectangle 9">
            <a:extLst>
              <a:ext uri="{FF2B5EF4-FFF2-40B4-BE49-F238E27FC236}">
                <a16:creationId xmlns:a16="http://schemas.microsoft.com/office/drawing/2014/main" id="{2F266285-C4C7-7C43-AFB5-70390E73434C}"/>
              </a:ext>
            </a:extLst>
          </p:cNvPr>
          <p:cNvSpPr/>
          <p:nvPr userDrawn="1"/>
        </p:nvSpPr>
        <p:spPr>
          <a:xfrm rot="5400000">
            <a:off x="3028076" y="2804968"/>
            <a:ext cx="3888000" cy="145774"/>
          </a:xfrm>
          <a:prstGeom prst="rect">
            <a:avLst/>
          </a:prstGeom>
          <a:solidFill>
            <a:srgbClr val="1F3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I"/>
          </a:p>
        </p:txBody>
      </p:sp>
    </p:spTree>
    <p:extLst>
      <p:ext uri="{BB962C8B-B14F-4D97-AF65-F5344CB8AC3E}">
        <p14:creationId xmlns:p14="http://schemas.microsoft.com/office/powerpoint/2010/main" val="4043605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judj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7DF97-84BE-A842-A44D-18BE44B05EF4}"/>
              </a:ext>
            </a:extLst>
          </p:cNvPr>
          <p:cNvSpPr>
            <a:spLocks noGrp="1"/>
          </p:cNvSpPr>
          <p:nvPr>
            <p:ph type="title"/>
          </p:nvPr>
        </p:nvSpPr>
        <p:spPr/>
        <p:txBody>
          <a:bodyPr/>
          <a:lstStyle/>
          <a:p>
            <a:r>
              <a:rPr lang="en-GB"/>
              <a:t>Click to edit Master title style</a:t>
            </a:r>
            <a:endParaRPr lang="en-SI"/>
          </a:p>
        </p:txBody>
      </p:sp>
      <p:pic>
        <p:nvPicPr>
          <p:cNvPr id="11" name="Picture 10">
            <a:extLst>
              <a:ext uri="{FF2B5EF4-FFF2-40B4-BE49-F238E27FC236}">
                <a16:creationId xmlns:a16="http://schemas.microsoft.com/office/drawing/2014/main" id="{6C0F6069-481A-9348-862C-2E66504D66D1}"/>
              </a:ext>
            </a:extLst>
          </p:cNvPr>
          <p:cNvPicPr>
            <a:picLocks noChangeAspect="1"/>
          </p:cNvPicPr>
          <p:nvPr userDrawn="1"/>
        </p:nvPicPr>
        <p:blipFill rotWithShape="1">
          <a:blip r:embed="rId2"/>
          <a:srcRect b="45792"/>
          <a:stretch/>
        </p:blipFill>
        <p:spPr>
          <a:xfrm>
            <a:off x="0" y="0"/>
            <a:ext cx="9144000" cy="3717561"/>
          </a:xfrm>
          <a:prstGeom prst="rect">
            <a:avLst/>
          </a:prstGeom>
        </p:spPr>
      </p:pic>
      <p:sp>
        <p:nvSpPr>
          <p:cNvPr id="13" name="Text Placeholder 12">
            <a:extLst>
              <a:ext uri="{FF2B5EF4-FFF2-40B4-BE49-F238E27FC236}">
                <a16:creationId xmlns:a16="http://schemas.microsoft.com/office/drawing/2014/main" id="{B00E2398-7686-094E-9B91-209E5F411D0B}"/>
              </a:ext>
            </a:extLst>
          </p:cNvPr>
          <p:cNvSpPr>
            <a:spLocks noGrp="1"/>
          </p:cNvSpPr>
          <p:nvPr>
            <p:ph type="body" sz="quarter" idx="13"/>
          </p:nvPr>
        </p:nvSpPr>
        <p:spPr>
          <a:xfrm>
            <a:off x="380676" y="719528"/>
            <a:ext cx="4910852" cy="5036747"/>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SI" dirty="0"/>
          </a:p>
        </p:txBody>
      </p:sp>
    </p:spTree>
    <p:extLst>
      <p:ext uri="{BB962C8B-B14F-4D97-AF65-F5344CB8AC3E}">
        <p14:creationId xmlns:p14="http://schemas.microsoft.com/office/powerpoint/2010/main" val="9255994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736CF78-F61A-464A-A760-8DB6B3969755}"/>
              </a:ext>
            </a:extLst>
          </p:cNvPr>
          <p:cNvSpPr>
            <a:spLocks noGrp="1"/>
          </p:cNvSpPr>
          <p:nvPr>
            <p:ph type="pic" sz="quarter" idx="13"/>
          </p:nvPr>
        </p:nvSpPr>
        <p:spPr>
          <a:xfrm>
            <a:off x="379708" y="858045"/>
            <a:ext cx="8135642" cy="3560762"/>
          </a:xfrm>
        </p:spPr>
        <p:txBody>
          <a:bodyPr/>
          <a:lstStyle/>
          <a:p>
            <a:endParaRPr lang="en-SI"/>
          </a:p>
        </p:txBody>
      </p:sp>
      <p:sp>
        <p:nvSpPr>
          <p:cNvPr id="9" name="Text Placeholder 8">
            <a:extLst>
              <a:ext uri="{FF2B5EF4-FFF2-40B4-BE49-F238E27FC236}">
                <a16:creationId xmlns:a16="http://schemas.microsoft.com/office/drawing/2014/main" id="{6CBFA5E4-366E-2C44-BC06-9E131D30FB60}"/>
              </a:ext>
            </a:extLst>
          </p:cNvPr>
          <p:cNvSpPr>
            <a:spLocks noGrp="1"/>
          </p:cNvSpPr>
          <p:nvPr>
            <p:ph type="body" sz="quarter" idx="14"/>
          </p:nvPr>
        </p:nvSpPr>
        <p:spPr>
          <a:xfrm>
            <a:off x="379708" y="4803015"/>
            <a:ext cx="8135642" cy="893247"/>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SI" dirty="0"/>
          </a:p>
        </p:txBody>
      </p:sp>
      <p:sp>
        <p:nvSpPr>
          <p:cNvPr id="11" name="Rectangle 10">
            <a:extLst>
              <a:ext uri="{FF2B5EF4-FFF2-40B4-BE49-F238E27FC236}">
                <a16:creationId xmlns:a16="http://schemas.microsoft.com/office/drawing/2014/main" id="{0D191C59-5514-AE40-87DA-858C7366FD40}"/>
              </a:ext>
            </a:extLst>
          </p:cNvPr>
          <p:cNvSpPr/>
          <p:nvPr userDrawn="1"/>
        </p:nvSpPr>
        <p:spPr>
          <a:xfrm>
            <a:off x="379708" y="4540087"/>
            <a:ext cx="3888000" cy="145774"/>
          </a:xfrm>
          <a:prstGeom prst="rect">
            <a:avLst/>
          </a:prstGeom>
          <a:solidFill>
            <a:srgbClr val="1F3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I"/>
          </a:p>
        </p:txBody>
      </p:sp>
    </p:spTree>
    <p:extLst>
      <p:ext uri="{BB962C8B-B14F-4D97-AF65-F5344CB8AC3E}">
        <p14:creationId xmlns:p14="http://schemas.microsoft.com/office/powerpoint/2010/main" val="40359422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28C15-0896-8247-BEB6-5A574A4E8F6D}"/>
              </a:ext>
            </a:extLst>
          </p:cNvPr>
          <p:cNvSpPr>
            <a:spLocks noGrp="1"/>
          </p:cNvSpPr>
          <p:nvPr>
            <p:ph type="title" hasCustomPrompt="1"/>
          </p:nvPr>
        </p:nvSpPr>
        <p:spPr>
          <a:xfrm>
            <a:off x="5429248" y="365126"/>
            <a:ext cx="3086101" cy="907200"/>
          </a:xfrm>
        </p:spPr>
        <p:txBody>
          <a:bodyPr anchor="t" anchorCtr="0"/>
          <a:lstStyle/>
          <a:p>
            <a:r>
              <a:rPr lang="en-GB" dirty="0"/>
              <a:t>Click to edit Master title style</a:t>
            </a:r>
            <a:endParaRPr lang="en-SI" dirty="0"/>
          </a:p>
        </p:txBody>
      </p:sp>
      <p:pic>
        <p:nvPicPr>
          <p:cNvPr id="7" name="Picture 6" descr="Shape, icon&#10;&#10;Description automatically generated">
            <a:extLst>
              <a:ext uri="{FF2B5EF4-FFF2-40B4-BE49-F238E27FC236}">
                <a16:creationId xmlns:a16="http://schemas.microsoft.com/office/drawing/2014/main" id="{81F4DF6D-5FC5-3548-822E-14917C18F74A}"/>
              </a:ext>
            </a:extLst>
          </p:cNvPr>
          <p:cNvPicPr>
            <a:picLocks noChangeAspect="1"/>
          </p:cNvPicPr>
          <p:nvPr userDrawn="1"/>
        </p:nvPicPr>
        <p:blipFill rotWithShape="1">
          <a:blip r:embed="rId2"/>
          <a:srcRect r="45082"/>
          <a:stretch/>
        </p:blipFill>
        <p:spPr>
          <a:xfrm>
            <a:off x="-7749" y="0"/>
            <a:ext cx="5021705" cy="6858000"/>
          </a:xfrm>
          <a:prstGeom prst="rect">
            <a:avLst/>
          </a:prstGeom>
        </p:spPr>
      </p:pic>
    </p:spTree>
    <p:extLst>
      <p:ext uri="{BB962C8B-B14F-4D97-AF65-F5344CB8AC3E}">
        <p14:creationId xmlns:p14="http://schemas.microsoft.com/office/powerpoint/2010/main" val="3397525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judje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68B6F3D-BE2C-924A-9C8B-5705F1A125B9}"/>
              </a:ext>
            </a:extLst>
          </p:cNvPr>
          <p:cNvPicPr>
            <a:picLocks noChangeAspect="1"/>
          </p:cNvPicPr>
          <p:nvPr userDrawn="1"/>
        </p:nvPicPr>
        <p:blipFill rotWithShape="1">
          <a:blip r:embed="rId2"/>
          <a:srcRect l="15246" b="45792"/>
          <a:stretch/>
        </p:blipFill>
        <p:spPr>
          <a:xfrm>
            <a:off x="1394085" y="0"/>
            <a:ext cx="7749914" cy="3717561"/>
          </a:xfrm>
          <a:prstGeom prst="rect">
            <a:avLst/>
          </a:prstGeom>
        </p:spPr>
      </p:pic>
      <p:sp>
        <p:nvSpPr>
          <p:cNvPr id="2" name="Title 1">
            <a:extLst>
              <a:ext uri="{FF2B5EF4-FFF2-40B4-BE49-F238E27FC236}">
                <a16:creationId xmlns:a16="http://schemas.microsoft.com/office/drawing/2014/main" id="{C89DF815-2EE5-4E47-8905-CA451A393877}"/>
              </a:ext>
            </a:extLst>
          </p:cNvPr>
          <p:cNvSpPr>
            <a:spLocks noGrp="1"/>
          </p:cNvSpPr>
          <p:nvPr>
            <p:ph type="title"/>
          </p:nvPr>
        </p:nvSpPr>
        <p:spPr>
          <a:xfrm>
            <a:off x="402021" y="359765"/>
            <a:ext cx="4169979" cy="1003898"/>
          </a:xfrm>
        </p:spPr>
        <p:txBody>
          <a:bodyPr anchor="t" anchorCtr="0"/>
          <a:lstStyle/>
          <a:p>
            <a:endParaRPr lang="en-SI" dirty="0"/>
          </a:p>
        </p:txBody>
      </p:sp>
      <p:sp>
        <p:nvSpPr>
          <p:cNvPr id="9" name="Text Placeholder 8">
            <a:extLst>
              <a:ext uri="{FF2B5EF4-FFF2-40B4-BE49-F238E27FC236}">
                <a16:creationId xmlns:a16="http://schemas.microsoft.com/office/drawing/2014/main" id="{A923F310-9C88-674A-B662-0F7B2B4CA05A}"/>
              </a:ext>
            </a:extLst>
          </p:cNvPr>
          <p:cNvSpPr>
            <a:spLocks noGrp="1"/>
          </p:cNvSpPr>
          <p:nvPr>
            <p:ph type="body" sz="quarter" idx="13"/>
          </p:nvPr>
        </p:nvSpPr>
        <p:spPr>
          <a:xfrm>
            <a:off x="402021" y="2433233"/>
            <a:ext cx="4844667" cy="3427817"/>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SI" dirty="0"/>
          </a:p>
        </p:txBody>
      </p:sp>
      <p:sp>
        <p:nvSpPr>
          <p:cNvPr id="11" name="Rectangle 9">
            <a:extLst>
              <a:ext uri="{FF2B5EF4-FFF2-40B4-BE49-F238E27FC236}">
                <a16:creationId xmlns:a16="http://schemas.microsoft.com/office/drawing/2014/main" id="{59085B4D-CA46-4DB2-8A33-DD2C78FF3F47}"/>
              </a:ext>
            </a:extLst>
          </p:cNvPr>
          <p:cNvSpPr/>
          <p:nvPr userDrawn="1"/>
        </p:nvSpPr>
        <p:spPr>
          <a:xfrm>
            <a:off x="435131" y="2185583"/>
            <a:ext cx="3888000" cy="145774"/>
          </a:xfrm>
          <a:prstGeom prst="rect">
            <a:avLst/>
          </a:prstGeom>
          <a:solidFill>
            <a:srgbClr val="1F3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I"/>
          </a:p>
        </p:txBody>
      </p:sp>
    </p:spTree>
    <p:extLst>
      <p:ext uri="{BB962C8B-B14F-4D97-AF65-F5344CB8AC3E}">
        <p14:creationId xmlns:p14="http://schemas.microsoft.com/office/powerpoint/2010/main" val="4197066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9" name="Picture 8" descr="Shape, rectangle&#10;&#10;Description automatically generated">
            <a:extLst>
              <a:ext uri="{FF2B5EF4-FFF2-40B4-BE49-F238E27FC236}">
                <a16:creationId xmlns:a16="http://schemas.microsoft.com/office/drawing/2014/main" id="{D609DE4D-E0FB-B74A-98F6-F217525F730D}"/>
              </a:ext>
            </a:extLst>
          </p:cNvPr>
          <p:cNvPicPr>
            <a:picLocks noChangeAspect="1"/>
          </p:cNvPicPr>
          <p:nvPr userDrawn="1"/>
        </p:nvPicPr>
        <p:blipFill rotWithShape="1">
          <a:blip r:embed="rId2"/>
          <a:srcRect t="5324" b="13442"/>
          <a:stretch/>
        </p:blipFill>
        <p:spPr>
          <a:xfrm>
            <a:off x="0" y="1"/>
            <a:ext cx="9144000" cy="5771212"/>
          </a:xfrm>
          <a:prstGeom prst="rect">
            <a:avLst/>
          </a:prstGeom>
        </p:spPr>
      </p:pic>
      <p:sp>
        <p:nvSpPr>
          <p:cNvPr id="11" name="Text Placeholder 10">
            <a:extLst>
              <a:ext uri="{FF2B5EF4-FFF2-40B4-BE49-F238E27FC236}">
                <a16:creationId xmlns:a16="http://schemas.microsoft.com/office/drawing/2014/main" id="{21B27FC0-E97B-634C-9E55-00227C3AD82B}"/>
              </a:ext>
            </a:extLst>
          </p:cNvPr>
          <p:cNvSpPr>
            <a:spLocks noGrp="1"/>
          </p:cNvSpPr>
          <p:nvPr>
            <p:ph type="body" sz="quarter" idx="13" hasCustomPrompt="1"/>
          </p:nvPr>
        </p:nvSpPr>
        <p:spPr>
          <a:xfrm>
            <a:off x="1289050" y="1086788"/>
            <a:ext cx="6505575" cy="2931176"/>
          </a:xfrm>
        </p:spPr>
        <p:txBody>
          <a:bodyPr/>
          <a:lstStyle>
            <a:lvl1pPr marL="0" indent="0">
              <a:buNone/>
              <a:defRPr b="1" i="0">
                <a:solidFill>
                  <a:schemeClr val="bg1"/>
                </a:solidFill>
                <a:latin typeface="+mn-lt"/>
                <a:ea typeface="Open Sans" panose="020B0606030504020204" pitchFamily="34" charset="0"/>
                <a:cs typeface="Open Sans" panose="020B0606030504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269531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17786" y="365126"/>
            <a:ext cx="8097563" cy="907083"/>
          </a:xfrm>
        </p:spPr>
        <p:txBody>
          <a:bodyPr/>
          <a:lstStyle/>
          <a:p>
            <a:endParaRPr lang="en-US" dirty="0"/>
          </a:p>
        </p:txBody>
      </p:sp>
      <p:sp>
        <p:nvSpPr>
          <p:cNvPr id="3" name="Content Placeholder 2"/>
          <p:cNvSpPr>
            <a:spLocks noGrp="1"/>
          </p:cNvSpPr>
          <p:nvPr>
            <p:ph idx="1"/>
          </p:nvPr>
        </p:nvSpPr>
        <p:spPr>
          <a:xfrm>
            <a:off x="417786" y="1825625"/>
            <a:ext cx="8097563" cy="3912566"/>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2529140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2956" y="733351"/>
            <a:ext cx="8107632" cy="2852737"/>
          </a:xfrm>
        </p:spPr>
        <p:txBody>
          <a:bodyPr anchor="b"/>
          <a:lstStyle>
            <a:lvl1pPr>
              <a:defRPr sz="6000"/>
            </a:lvl1pPr>
          </a:lstStyle>
          <a:p>
            <a:r>
              <a:rPr lang="en-GB" dirty="0"/>
              <a:t>Click to edit Master title style</a:t>
            </a:r>
            <a:endParaRPr lang="en-US" dirty="0"/>
          </a:p>
        </p:txBody>
      </p:sp>
      <p:sp>
        <p:nvSpPr>
          <p:cNvPr id="3" name="Text Placeholder 2"/>
          <p:cNvSpPr>
            <a:spLocks noGrp="1"/>
          </p:cNvSpPr>
          <p:nvPr>
            <p:ph type="body" idx="1"/>
          </p:nvPr>
        </p:nvSpPr>
        <p:spPr>
          <a:xfrm>
            <a:off x="402956" y="3613076"/>
            <a:ext cx="8107632"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spTree>
    <p:extLst>
      <p:ext uri="{BB962C8B-B14F-4D97-AF65-F5344CB8AC3E}">
        <p14:creationId xmlns:p14="http://schemas.microsoft.com/office/powerpoint/2010/main" val="2513038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907200"/>
          </a:xfrm>
        </p:spPr>
        <p:txBody>
          <a:bodyPr/>
          <a:lstStyle/>
          <a:p>
            <a:r>
              <a:rPr lang="en-GB" dirty="0"/>
              <a:t>Click to edit Master title style</a:t>
            </a:r>
            <a:endParaRPr lang="en-US" dirty="0"/>
          </a:p>
        </p:txBody>
      </p:sp>
      <p:sp>
        <p:nvSpPr>
          <p:cNvPr id="3" name="Content Placeholder 2"/>
          <p:cNvSpPr>
            <a:spLocks noGrp="1"/>
          </p:cNvSpPr>
          <p:nvPr>
            <p:ph sz="half" idx="1"/>
          </p:nvPr>
        </p:nvSpPr>
        <p:spPr>
          <a:xfrm>
            <a:off x="628650" y="1825626"/>
            <a:ext cx="3886200" cy="3929866"/>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p:cNvSpPr>
            <a:spLocks noGrp="1"/>
          </p:cNvSpPr>
          <p:nvPr>
            <p:ph sz="half" idx="2"/>
          </p:nvPr>
        </p:nvSpPr>
        <p:spPr>
          <a:xfrm>
            <a:off x="4629150" y="1825626"/>
            <a:ext cx="3886200" cy="3929866"/>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658037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907200"/>
          </a:xfrm>
        </p:spPr>
        <p:txBody>
          <a:bodyPr/>
          <a:lstStyle/>
          <a:p>
            <a:r>
              <a:rPr lang="en-GB" dirty="0"/>
              <a:t>Click to edit Master title style</a:t>
            </a:r>
            <a:endParaRPr lang="en-US" dirty="0"/>
          </a:p>
        </p:txBody>
      </p:sp>
      <p:sp>
        <p:nvSpPr>
          <p:cNvPr id="3" name="Text Placeholder 2"/>
          <p:cNvSpPr>
            <a:spLocks noGrp="1"/>
          </p:cNvSpPr>
          <p:nvPr>
            <p:ph type="body" idx="1"/>
          </p:nvPr>
        </p:nvSpPr>
        <p:spPr>
          <a:xfrm>
            <a:off x="629842" y="1844565"/>
            <a:ext cx="3868340" cy="660510"/>
          </a:xfrm>
        </p:spPr>
        <p:txBody>
          <a:bodyPr anchor="b"/>
          <a:lstStyle>
            <a:lvl1pPr marL="0" indent="0">
              <a:buNone/>
              <a:defRPr sz="2400" b="1" i="0">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629842" y="2671763"/>
            <a:ext cx="3868340" cy="311234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p:cNvSpPr>
            <a:spLocks noGrp="1"/>
          </p:cNvSpPr>
          <p:nvPr>
            <p:ph type="body" sz="quarter" idx="3"/>
          </p:nvPr>
        </p:nvSpPr>
        <p:spPr>
          <a:xfrm>
            <a:off x="4629150" y="1844565"/>
            <a:ext cx="3887391" cy="660510"/>
          </a:xfrm>
        </p:spPr>
        <p:txBody>
          <a:bodyPr anchor="b"/>
          <a:lstStyle>
            <a:lvl1pPr marL="0" indent="0">
              <a:buNone/>
              <a:defRPr sz="2400" b="1" i="0">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p:cNvSpPr>
            <a:spLocks noGrp="1"/>
          </p:cNvSpPr>
          <p:nvPr>
            <p:ph sz="quarter" idx="4"/>
          </p:nvPr>
        </p:nvSpPr>
        <p:spPr>
          <a:xfrm>
            <a:off x="4629150" y="2671763"/>
            <a:ext cx="3887391" cy="311234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81227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Tree>
    <p:extLst>
      <p:ext uri="{BB962C8B-B14F-4D97-AF65-F5344CB8AC3E}">
        <p14:creationId xmlns:p14="http://schemas.microsoft.com/office/powerpoint/2010/main" val="20162866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0676" y="365126"/>
            <a:ext cx="8158889" cy="907200"/>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386228" y="1825625"/>
            <a:ext cx="8158889" cy="386299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3" name="Rectangle 12">
            <a:extLst>
              <a:ext uri="{FF2B5EF4-FFF2-40B4-BE49-F238E27FC236}">
                <a16:creationId xmlns:a16="http://schemas.microsoft.com/office/drawing/2014/main" id="{95314878-E93A-2546-A6EB-2002B3757CCD}"/>
              </a:ext>
            </a:extLst>
          </p:cNvPr>
          <p:cNvSpPr/>
          <p:nvPr userDrawn="1"/>
        </p:nvSpPr>
        <p:spPr>
          <a:xfrm>
            <a:off x="3157747" y="6080917"/>
            <a:ext cx="5600024" cy="113283"/>
          </a:xfrm>
          <a:prstGeom prst="rect">
            <a:avLst/>
          </a:prstGeom>
          <a:solidFill>
            <a:srgbClr val="D6B1FF">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I">
              <a:solidFill>
                <a:srgbClr val="E90309"/>
              </a:solidFill>
            </a:endParaRPr>
          </a:p>
        </p:txBody>
      </p:sp>
      <p:pic>
        <p:nvPicPr>
          <p:cNvPr id="9" name="Slika 8" descr="Slika, ki vsebuje besede besedilo&#10;&#10;Opis je samodejno ustvarjen">
            <a:extLst>
              <a:ext uri="{FF2B5EF4-FFF2-40B4-BE49-F238E27FC236}">
                <a16:creationId xmlns:a16="http://schemas.microsoft.com/office/drawing/2014/main" id="{F48D0D5F-2BC8-4284-9ED3-42CAED29B221}"/>
              </a:ext>
            </a:extLst>
          </p:cNvPr>
          <p:cNvPicPr>
            <a:picLocks noChangeAspect="1"/>
          </p:cNvPicPr>
          <p:nvPr userDrawn="1"/>
        </p:nvPicPr>
        <p:blipFill>
          <a:blip r:embed="rId23"/>
          <a:stretch>
            <a:fillRect/>
          </a:stretch>
        </p:blipFill>
        <p:spPr>
          <a:xfrm>
            <a:off x="62296" y="5620695"/>
            <a:ext cx="2000191" cy="1331580"/>
          </a:xfrm>
          <a:prstGeom prst="rect">
            <a:avLst/>
          </a:prstGeom>
        </p:spPr>
      </p:pic>
      <p:sp>
        <p:nvSpPr>
          <p:cNvPr id="16" name="PoljeZBesedilom 15">
            <a:extLst>
              <a:ext uri="{FF2B5EF4-FFF2-40B4-BE49-F238E27FC236}">
                <a16:creationId xmlns:a16="http://schemas.microsoft.com/office/drawing/2014/main" id="{382FC557-54A5-45F6-8CD3-0CFC42AEA45F}"/>
              </a:ext>
            </a:extLst>
          </p:cNvPr>
          <p:cNvSpPr txBox="1"/>
          <p:nvPr userDrawn="1"/>
        </p:nvSpPr>
        <p:spPr>
          <a:xfrm>
            <a:off x="7428036" y="6194201"/>
            <a:ext cx="1329735" cy="369332"/>
          </a:xfrm>
          <a:prstGeom prst="rect">
            <a:avLst/>
          </a:prstGeom>
          <a:noFill/>
        </p:spPr>
        <p:txBody>
          <a:bodyPr wrap="square" rtlCol="0">
            <a:spAutoFit/>
          </a:bodyPr>
          <a:lstStyle/>
          <a:p>
            <a:pPr algn="r"/>
            <a:fld id="{9755442C-81BB-4A3B-9121-7BDEC7579F74}" type="slidenum">
              <a:rPr lang="sl-SI" smtClean="0">
                <a:solidFill>
                  <a:srgbClr val="FF0000"/>
                </a:solidFill>
                <a:latin typeface="+mn-lt"/>
                <a:ea typeface="Open Sans" panose="020B0606030504020204" pitchFamily="34" charset="0"/>
                <a:cs typeface="Open Sans" panose="020B0606030504020204" pitchFamily="34" charset="0"/>
              </a:rPr>
              <a:pPr algn="r"/>
              <a:t>‹#›</a:t>
            </a:fld>
            <a:endParaRPr lang="sl-SI" dirty="0">
              <a:solidFill>
                <a:srgbClr val="FF0000"/>
              </a:solidFill>
              <a:latin typeface="+mn-lt"/>
              <a:ea typeface="Open Sans" panose="020B0606030504020204" pitchFamily="34" charset="0"/>
              <a:cs typeface="Open Sans" panose="020B0606030504020204" pitchFamily="34" charset="0"/>
            </a:endParaRPr>
          </a:p>
        </p:txBody>
      </p:sp>
      <p:sp>
        <p:nvSpPr>
          <p:cNvPr id="17" name="PoljeZBesedilom 16">
            <a:extLst>
              <a:ext uri="{FF2B5EF4-FFF2-40B4-BE49-F238E27FC236}">
                <a16:creationId xmlns:a16="http://schemas.microsoft.com/office/drawing/2014/main" id="{A424B166-B6E9-4F64-B455-BCE4B9654F3E}"/>
              </a:ext>
            </a:extLst>
          </p:cNvPr>
          <p:cNvSpPr txBox="1"/>
          <p:nvPr userDrawn="1"/>
        </p:nvSpPr>
        <p:spPr>
          <a:xfrm>
            <a:off x="526942" y="5842861"/>
            <a:ext cx="1906292" cy="720672"/>
          </a:xfrm>
          <a:prstGeom prst="rect">
            <a:avLst/>
          </a:prstGeom>
          <a:noFill/>
        </p:spPr>
        <p:txBody>
          <a:bodyPr wrap="square" rtlCol="0">
            <a:spAutoFit/>
          </a:bodyPr>
          <a:lstStyle/>
          <a:p>
            <a:endParaRPr lang="sl-SI" dirty="0"/>
          </a:p>
        </p:txBody>
      </p:sp>
      <p:sp>
        <p:nvSpPr>
          <p:cNvPr id="18" name="Date Placeholder 3">
            <a:extLst>
              <a:ext uri="{FF2B5EF4-FFF2-40B4-BE49-F238E27FC236}">
                <a16:creationId xmlns:a16="http://schemas.microsoft.com/office/drawing/2014/main" id="{7B387EE4-8E55-40ED-A3EB-A03571D71E2F}"/>
              </a:ext>
            </a:extLst>
          </p:cNvPr>
          <p:cNvSpPr>
            <a:spLocks noGrp="1"/>
          </p:cNvSpPr>
          <p:nvPr>
            <p:ph type="dt" sz="half" idx="2"/>
          </p:nvPr>
        </p:nvSpPr>
        <p:spPr>
          <a:xfrm>
            <a:off x="5279091" y="6286485"/>
            <a:ext cx="2299821" cy="365125"/>
          </a:xfrm>
          <a:prstGeom prst="rect">
            <a:avLst/>
          </a:prstGeom>
        </p:spPr>
        <p:txBody>
          <a:bodyPr/>
          <a:lstStyle>
            <a:lvl1pPr>
              <a:defRPr sz="1200">
                <a:solidFill>
                  <a:schemeClr val="bg1">
                    <a:lumMod val="50000"/>
                  </a:schemeClr>
                </a:solidFill>
                <a:latin typeface="+mn-lt"/>
                <a:ea typeface="Open Sans" panose="020B0606030504020204" pitchFamily="34" charset="0"/>
                <a:cs typeface="Open Sans" panose="020B0606030504020204" pitchFamily="34" charset="0"/>
              </a:defRPr>
            </a:lvl1pPr>
          </a:lstStyle>
          <a:p>
            <a:r>
              <a:rPr lang="sl-SI"/>
              <a:t>5.3.2021</a:t>
            </a:r>
            <a:endParaRPr lang="en-SI" dirty="0"/>
          </a:p>
        </p:txBody>
      </p:sp>
    </p:spTree>
    <p:extLst>
      <p:ext uri="{BB962C8B-B14F-4D97-AF65-F5344CB8AC3E}">
        <p14:creationId xmlns:p14="http://schemas.microsoft.com/office/powerpoint/2010/main" val="4030677920"/>
      </p:ext>
    </p:extLst>
  </p:cSld>
  <p:clrMap bg1="lt1" tx1="dk1" bg2="lt2" tx2="dk2" accent1="accent1" accent2="accent2" accent3="accent3" accent4="accent4" accent5="accent5" accent6="accent6" hlink="hlink" folHlink="folHlink"/>
  <p:sldLayoutIdLst>
    <p:sldLayoutId id="2147483661" r:id="rId1"/>
    <p:sldLayoutId id="2147483681" r:id="rId2"/>
    <p:sldLayoutId id="2147483682" r:id="rId3"/>
    <p:sldLayoutId id="2147483683" r:id="rId4"/>
    <p:sldLayoutId id="2147483662" r:id="rId5"/>
    <p:sldLayoutId id="2147483663" r:id="rId6"/>
    <p:sldLayoutId id="2147483664" r:id="rId7"/>
    <p:sldLayoutId id="2147483665" r:id="rId8"/>
    <p:sldLayoutId id="2147483666" r:id="rId9"/>
    <p:sldLayoutId id="2147483668" r:id="rId10"/>
    <p:sldLayoutId id="2147483669" r:id="rId11"/>
    <p:sldLayoutId id="2147483673" r:id="rId12"/>
    <p:sldLayoutId id="2147483670" r:id="rId13"/>
    <p:sldLayoutId id="2147483671" r:id="rId14"/>
    <p:sldLayoutId id="2147483674" r:id="rId15"/>
    <p:sldLayoutId id="2147483675" r:id="rId16"/>
    <p:sldLayoutId id="2147483676" r:id="rId17"/>
    <p:sldLayoutId id="2147483677" r:id="rId18"/>
    <p:sldLayoutId id="2147483678" r:id="rId19"/>
    <p:sldLayoutId id="2147483679" r:id="rId20"/>
    <p:sldLayoutId id="2147483680" r:id="rId21"/>
  </p:sldLayoutIdLst>
  <p:hf sldNum="0" hdr="0" ftr="0"/>
  <p:txStyles>
    <p:titleStyle>
      <a:lvl1pPr algn="l" defTabSz="914400" rtl="0" eaLnBrk="1" latinLnBrk="0" hangingPunct="1">
        <a:lnSpc>
          <a:spcPct val="90000"/>
        </a:lnSpc>
        <a:spcBef>
          <a:spcPct val="0"/>
        </a:spcBef>
        <a:buNone/>
        <a:defRPr sz="4000" b="1" i="0" kern="1200">
          <a:solidFill>
            <a:schemeClr val="tx1"/>
          </a:solidFill>
          <a:latin typeface="+mj-lt"/>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u="none" kern="1200">
          <a:solidFill>
            <a:schemeClr val="tx1"/>
          </a:solidFill>
          <a:latin typeface="GarmdITC Bk BT" panose="020207020705060903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u="none" kern="1200">
          <a:solidFill>
            <a:schemeClr val="tx1"/>
          </a:solidFill>
          <a:latin typeface="GarmdITC Bk BT" panose="020207020705060903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u="none" kern="1200">
          <a:solidFill>
            <a:schemeClr val="tx1"/>
          </a:solidFill>
          <a:latin typeface="GarmdITC Bk BT" panose="020207020705060903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u="none" kern="1200">
          <a:solidFill>
            <a:schemeClr val="tx1"/>
          </a:solidFill>
          <a:latin typeface="GarmdITC Bk BT" panose="020207020705060903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u="none" kern="1200">
          <a:solidFill>
            <a:schemeClr val="tx1"/>
          </a:solidFill>
          <a:latin typeface="GarmdITC Bk BT" panose="0202070207050609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B2B6A-4672-EC4F-A454-8B938C8EF8CF}"/>
              </a:ext>
            </a:extLst>
          </p:cNvPr>
          <p:cNvSpPr>
            <a:spLocks noGrp="1"/>
          </p:cNvSpPr>
          <p:nvPr>
            <p:ph type="ctrTitle"/>
          </p:nvPr>
        </p:nvSpPr>
        <p:spPr/>
        <p:txBody>
          <a:bodyPr/>
          <a:lstStyle/>
          <a:p>
            <a:r>
              <a:rPr lang="en-SI"/>
              <a:t>NASLOV PREDAVANJA</a:t>
            </a:r>
          </a:p>
        </p:txBody>
      </p:sp>
      <p:sp>
        <p:nvSpPr>
          <p:cNvPr id="23" name="Podnaslov 22">
            <a:extLst>
              <a:ext uri="{FF2B5EF4-FFF2-40B4-BE49-F238E27FC236}">
                <a16:creationId xmlns:a16="http://schemas.microsoft.com/office/drawing/2014/main" id="{420C3F68-96DC-4CE0-83E6-DA4F00482129}"/>
              </a:ext>
            </a:extLst>
          </p:cNvPr>
          <p:cNvSpPr>
            <a:spLocks noGrp="1"/>
          </p:cNvSpPr>
          <p:nvPr>
            <p:ph type="subTitle" idx="1"/>
          </p:nvPr>
        </p:nvSpPr>
        <p:spPr/>
        <p:txBody>
          <a:bodyPr/>
          <a:lstStyle/>
          <a:p>
            <a:endParaRPr lang="sl-SI"/>
          </a:p>
        </p:txBody>
      </p:sp>
    </p:spTree>
    <p:extLst>
      <p:ext uri="{BB962C8B-B14F-4D97-AF65-F5344CB8AC3E}">
        <p14:creationId xmlns:p14="http://schemas.microsoft.com/office/powerpoint/2010/main" val="1742618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3DAD6-F41C-1248-94DF-785A547B7C28}"/>
              </a:ext>
            </a:extLst>
          </p:cNvPr>
          <p:cNvSpPr>
            <a:spLocks noGrp="1"/>
          </p:cNvSpPr>
          <p:nvPr>
            <p:ph type="title"/>
          </p:nvPr>
        </p:nvSpPr>
        <p:spPr/>
        <p:txBody>
          <a:bodyPr>
            <a:normAutofit fontScale="90000"/>
          </a:bodyPr>
          <a:lstStyle/>
          <a:p>
            <a:r>
              <a:rPr lang="en-SI" dirty="0"/>
              <a:t>ŠTUDENTI NA FILOZOFSKI FAKULTETI</a:t>
            </a:r>
          </a:p>
        </p:txBody>
      </p:sp>
      <p:pic>
        <p:nvPicPr>
          <p:cNvPr id="6" name="Picture Placeholder 5" descr="A picture containing building, outdoor, person, people&#10;&#10;Description automatically generated">
            <a:extLst>
              <a:ext uri="{FF2B5EF4-FFF2-40B4-BE49-F238E27FC236}">
                <a16:creationId xmlns:a16="http://schemas.microsoft.com/office/drawing/2014/main" id="{0A9A8DD0-7AA2-7743-BB28-C6B0C5103643}"/>
              </a:ext>
            </a:extLst>
          </p:cNvPr>
          <p:cNvPicPr>
            <a:picLocks noGrp="1" noChangeAspect="1"/>
          </p:cNvPicPr>
          <p:nvPr>
            <p:ph type="pic" idx="1"/>
          </p:nvPr>
        </p:nvPicPr>
        <p:blipFill>
          <a:blip r:embed="rId2"/>
          <a:srcRect l="23537" r="23537"/>
          <a:stretch>
            <a:fillRect/>
          </a:stretch>
        </p:blipFill>
        <p:spPr>
          <a:xfrm>
            <a:off x="628651" y="446568"/>
            <a:ext cx="4280834" cy="5372342"/>
          </a:xfrm>
        </p:spPr>
      </p:pic>
      <p:sp>
        <p:nvSpPr>
          <p:cNvPr id="4" name="Text Placeholder 3">
            <a:extLst>
              <a:ext uri="{FF2B5EF4-FFF2-40B4-BE49-F238E27FC236}">
                <a16:creationId xmlns:a16="http://schemas.microsoft.com/office/drawing/2014/main" id="{54108B29-8012-9C46-A5FC-9001D71862CA}"/>
              </a:ext>
            </a:extLst>
          </p:cNvPr>
          <p:cNvSpPr>
            <a:spLocks noGrp="1"/>
          </p:cNvSpPr>
          <p:nvPr>
            <p:ph type="body" sz="half" idx="2"/>
          </p:nvPr>
        </p:nvSpPr>
        <p:spPr/>
        <p:txBody>
          <a:bodyPr/>
          <a:lstStyle/>
          <a:p>
            <a:r>
              <a:rPr lang="sl-SI" dirty="0"/>
              <a:t>Lorem ipsum dolor sit amet, onsectetur adipiscing elit.Nunc fermentumlibero vel dui blandit pharetra. Nam rutrum feugiat augue, vel eleifend urna imperdiet ut. Quisque quis elit leo. Donec tincidunt purus ut metus iaculis quis euismod libero laoreet. Phasellus rhoncus lacinia malesuada. </a:t>
            </a:r>
          </a:p>
          <a:p>
            <a:endParaRPr lang="en-SI" dirty="0"/>
          </a:p>
        </p:txBody>
      </p:sp>
    </p:spTree>
    <p:extLst>
      <p:ext uri="{BB962C8B-B14F-4D97-AF65-F5344CB8AC3E}">
        <p14:creationId xmlns:p14="http://schemas.microsoft.com/office/powerpoint/2010/main" val="376330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značba mesta besedila 7">
            <a:extLst>
              <a:ext uri="{FF2B5EF4-FFF2-40B4-BE49-F238E27FC236}">
                <a16:creationId xmlns:a16="http://schemas.microsoft.com/office/drawing/2014/main" id="{B42A7CE4-8FF8-4733-AD16-96EFE8BE3711}"/>
              </a:ext>
            </a:extLst>
          </p:cNvPr>
          <p:cNvSpPr>
            <a:spLocks noGrp="1"/>
          </p:cNvSpPr>
          <p:nvPr>
            <p:ph type="body" sz="quarter" idx="13"/>
          </p:nvPr>
        </p:nvSpPr>
        <p:spPr/>
        <p:txBody>
          <a:bodyPr/>
          <a:lstStyle/>
          <a:p>
            <a:endParaRPr lang="sl-SI"/>
          </a:p>
        </p:txBody>
      </p:sp>
    </p:spTree>
    <p:extLst>
      <p:ext uri="{BB962C8B-B14F-4D97-AF65-F5344CB8AC3E}">
        <p14:creationId xmlns:p14="http://schemas.microsoft.com/office/powerpoint/2010/main" val="15668722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9D1FDFE2-416F-461F-8342-78E26B3DA9FF}"/>
              </a:ext>
            </a:extLst>
          </p:cNvPr>
          <p:cNvSpPr>
            <a:spLocks noGrp="1"/>
          </p:cNvSpPr>
          <p:nvPr>
            <p:ph type="title"/>
          </p:nvPr>
        </p:nvSpPr>
        <p:spPr/>
        <p:txBody>
          <a:bodyPr/>
          <a:lstStyle/>
          <a:p>
            <a:endParaRPr lang="sl-SI"/>
          </a:p>
        </p:txBody>
      </p:sp>
      <p:sp>
        <p:nvSpPr>
          <p:cNvPr id="3" name="Označba mesta besedila 2">
            <a:extLst>
              <a:ext uri="{FF2B5EF4-FFF2-40B4-BE49-F238E27FC236}">
                <a16:creationId xmlns:a16="http://schemas.microsoft.com/office/drawing/2014/main" id="{A30BA7CB-CC29-4025-B8A5-402FB8B5473D}"/>
              </a:ext>
            </a:extLst>
          </p:cNvPr>
          <p:cNvSpPr>
            <a:spLocks noGrp="1"/>
          </p:cNvSpPr>
          <p:nvPr>
            <p:ph type="body" sz="quarter" idx="13"/>
          </p:nvPr>
        </p:nvSpPr>
        <p:spPr/>
        <p:txBody>
          <a:bodyPr/>
          <a:lstStyle/>
          <a:p>
            <a:endParaRPr lang="sl-SI"/>
          </a:p>
        </p:txBody>
      </p:sp>
    </p:spTree>
    <p:extLst>
      <p:ext uri="{BB962C8B-B14F-4D97-AF65-F5344CB8AC3E}">
        <p14:creationId xmlns:p14="http://schemas.microsoft.com/office/powerpoint/2010/main" val="400582315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ULFF">
      <a:majorFont>
        <a:latin typeface="GarmdITC"/>
        <a:ea typeface=""/>
        <a:cs typeface=""/>
      </a:majorFont>
      <a:minorFont>
        <a:latin typeface="GarmdITC Bk B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ova tema">
  <a:themeElements>
    <a:clrScheme name="Pisarn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isarn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isarn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1455</TotalTime>
  <Words>55</Words>
  <Application>Microsoft Office PowerPoint</Application>
  <PresentationFormat>Diaprojekcija na zaslonu (4:3)</PresentationFormat>
  <Paragraphs>3</Paragraphs>
  <Slides>4</Slides>
  <Notes>0</Notes>
  <HiddenSlides>0</HiddenSlides>
  <MMClips>0</MMClips>
  <ScaleCrop>false</ScaleCrop>
  <HeadingPairs>
    <vt:vector size="6" baseType="variant">
      <vt:variant>
        <vt:lpstr>Uporabljene pisave</vt:lpstr>
      </vt:variant>
      <vt:variant>
        <vt:i4>5</vt:i4>
      </vt:variant>
      <vt:variant>
        <vt:lpstr>Tema</vt:lpstr>
      </vt:variant>
      <vt:variant>
        <vt:i4>1</vt:i4>
      </vt:variant>
      <vt:variant>
        <vt:lpstr>Naslovi diapozitivov</vt:lpstr>
      </vt:variant>
      <vt:variant>
        <vt:i4>4</vt:i4>
      </vt:variant>
    </vt:vector>
  </HeadingPairs>
  <TitlesOfParts>
    <vt:vector size="10" baseType="lpstr">
      <vt:lpstr>Arial</vt:lpstr>
      <vt:lpstr>Calibri</vt:lpstr>
      <vt:lpstr>GarmdITC</vt:lpstr>
      <vt:lpstr>GarmdITC Bk BT</vt:lpstr>
      <vt:lpstr>Open Sans Semibold</vt:lpstr>
      <vt:lpstr>Office Theme</vt:lpstr>
      <vt:lpstr>NASLOV PREDAVANJA</vt:lpstr>
      <vt:lpstr>ŠTUDENTI NA FILOZOFSKI FAKULTETI</vt:lpstr>
      <vt:lpstr>PowerPointova predstavitev</vt:lpstr>
      <vt:lpstr>PowerPointova predstavitev</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SMOLE, ŽIVA</dc:creator>
  <cp:lastModifiedBy>jernej kejžar</cp:lastModifiedBy>
  <cp:revision>45</cp:revision>
  <dcterms:created xsi:type="dcterms:W3CDTF">2021-03-03T17:14:46Z</dcterms:created>
  <dcterms:modified xsi:type="dcterms:W3CDTF">2021-03-30T06:16:19Z</dcterms:modified>
</cp:coreProperties>
</file>